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2" r:id="rId6"/>
    <p:sldId id="279" r:id="rId7"/>
    <p:sldId id="259" r:id="rId8"/>
    <p:sldId id="260" r:id="rId9"/>
    <p:sldId id="273" r:id="rId10"/>
    <p:sldId id="274" r:id="rId11"/>
    <p:sldId id="261" r:id="rId12"/>
    <p:sldId id="277" r:id="rId13"/>
    <p:sldId id="262" r:id="rId14"/>
    <p:sldId id="275" r:id="rId15"/>
    <p:sldId id="276" r:id="rId16"/>
    <p:sldId id="278" r:id="rId17"/>
    <p:sldId id="26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2" d="100"/>
          <a:sy n="82" d="100"/>
        </p:scale>
        <p:origin x="-112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857760"/>
            <a:ext cx="8858280" cy="2214578"/>
          </a:xfrm>
        </p:spPr>
        <p:txBody>
          <a:bodyPr>
            <a:normAutofit fontScale="90000"/>
          </a:bodyPr>
          <a:lstStyle/>
          <a:p>
            <a:r>
              <a:rPr lang="uk-UA" sz="4100" b="1" dirty="0" smtClean="0">
                <a:solidFill>
                  <a:srgbClr val="0000FF"/>
                </a:solidFill>
              </a:rPr>
              <a:t>Шляхи вирішення проблем соціалізації дітей </a:t>
            </a:r>
            <a:r>
              <a:rPr lang="uk-UA" sz="4100" b="1" dirty="0" err="1" smtClean="0">
                <a:solidFill>
                  <a:srgbClr val="0000FF"/>
                </a:solidFill>
              </a:rPr>
              <a:t>ромської</a:t>
            </a:r>
            <a:r>
              <a:rPr lang="uk-UA" sz="4100" b="1" dirty="0" smtClean="0">
                <a:solidFill>
                  <a:srgbClr val="0000FF"/>
                </a:solidFill>
              </a:rPr>
              <a:t> національності в умовах спеціальної школи </a:t>
            </a:r>
            <a:endParaRPr lang="ru-RU" sz="4100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42852"/>
            <a:ext cx="8715436" cy="85725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solidFill>
                  <a:srgbClr val="0000FF"/>
                </a:solidFill>
              </a:rPr>
              <a:t>КЗ</a:t>
            </a:r>
            <a:r>
              <a:rPr lang="uk-UA" b="1" dirty="0" smtClean="0">
                <a:solidFill>
                  <a:srgbClr val="0000FF"/>
                </a:solidFill>
              </a:rPr>
              <a:t> </a:t>
            </a:r>
            <a:r>
              <a:rPr lang="uk-UA" b="1" dirty="0" err="1" smtClean="0">
                <a:solidFill>
                  <a:srgbClr val="0000FF"/>
                </a:solidFill>
              </a:rPr>
              <a:t>“Цюрупинська</a:t>
            </a:r>
            <a:r>
              <a:rPr lang="uk-UA" b="1" dirty="0" smtClean="0">
                <a:solidFill>
                  <a:srgbClr val="0000FF"/>
                </a:solidFill>
              </a:rPr>
              <a:t> спеціальна ЗОШ І-ІІІ ступенів Херсонської обласної </a:t>
            </a:r>
            <a:r>
              <a:rPr lang="uk-UA" b="1" dirty="0" err="1" smtClean="0">
                <a:solidFill>
                  <a:srgbClr val="0000FF"/>
                </a:solidFill>
              </a:rPr>
              <a:t>ради”</a:t>
            </a:r>
            <a:r>
              <a:rPr lang="uk-UA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D:\ФОТО\фото 2015-2016 н.р\фото двора\09. вересень\DSCF0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150235"/>
            <a:ext cx="5419620" cy="40647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фото КРУГЛИЙ СТІЛ\DSCF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700" b="1" dirty="0" smtClean="0">
                <a:solidFill>
                  <a:srgbClr val="0000FF"/>
                </a:solidFill>
              </a:rPr>
              <a:t>Розвиток навичок самоорганізації, самореалізації, конкурентоспроможності </a:t>
            </a:r>
            <a:endParaRPr lang="ru-RU" sz="3700" b="1" dirty="0">
              <a:solidFill>
                <a:srgbClr val="0000FF"/>
              </a:solidFill>
            </a:endParaRPr>
          </a:p>
        </p:txBody>
      </p:sp>
      <p:pic>
        <p:nvPicPr>
          <p:cNvPr id="11266" name="Picture 2" descr="C:\Documents and Settings\Admin\Рабочий стол\фото КРУГЛИЙ СТІЛ\DSC04828.JPG"/>
          <p:cNvPicPr>
            <a:picLocks noChangeAspect="1" noChangeArrowheads="1"/>
          </p:cNvPicPr>
          <p:nvPr/>
        </p:nvPicPr>
        <p:blipFill>
          <a:blip r:embed="rId2" cstate="print"/>
          <a:srcRect t="39315" b="3912"/>
          <a:stretch>
            <a:fillRect/>
          </a:stretch>
        </p:blipFill>
        <p:spPr bwMode="auto">
          <a:xfrm>
            <a:off x="1285852" y="1500174"/>
            <a:ext cx="6429388" cy="5143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Admin\Рабочий стол\фото КРУГЛИЙ СТІЛ\DSCF6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Рабочий стол\фото КРУГЛИЙ СТІЛ\DSCF0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80" y="114360"/>
            <a:ext cx="8991520" cy="67436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фото КРУГЛИЙ СТІЛ\DSCF5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Admin\Рабочий стол\фото КРУГЛИЙ СТІЛ\DSCF5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Admin\Рабочий стол\фото КРУГЛИЙ СТІЛ\DSCF7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-214338"/>
            <a:ext cx="8586790" cy="1143000"/>
          </a:xfrm>
        </p:spPr>
        <p:txBody>
          <a:bodyPr>
            <a:normAutofit fontScale="90000"/>
          </a:bodyPr>
          <a:lstStyle/>
          <a:p>
            <a:r>
              <a:rPr lang="uk-UA" sz="3700" b="1" dirty="0" smtClean="0">
                <a:solidFill>
                  <a:srgbClr val="0000FF"/>
                </a:solidFill>
              </a:rPr>
              <a:t>Шляхи активізації батьківської громадськості </a:t>
            </a:r>
            <a:endParaRPr lang="ru-RU" sz="37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C:\Documents and Settings\Admin\Рабочий стол\фото КРУГЛИЙ СТІЛ\DSCF7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Admin\Рабочий стол\фото КРУГЛИЙ СТІЛ\Изображение 175.jpg"/>
          <p:cNvPicPr>
            <a:picLocks noChangeAspect="1" noChangeArrowheads="1"/>
          </p:cNvPicPr>
          <p:nvPr/>
        </p:nvPicPr>
        <p:blipFill>
          <a:blip r:embed="rId2" cstate="print"/>
          <a:srcRect l="14754" t="17486"/>
          <a:stretch>
            <a:fillRect/>
          </a:stretch>
        </p:blipFill>
        <p:spPr bwMode="auto">
          <a:xfrm>
            <a:off x="285720" y="368500"/>
            <a:ext cx="8643998" cy="62752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Admin\Рабочий стол\фото КРУГЛИЙ СТІЛ\DSCF4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86874" cy="6590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29718" cy="1143000"/>
          </a:xfrm>
        </p:spPr>
        <p:txBody>
          <a:bodyPr>
            <a:noAutofit/>
          </a:bodyPr>
          <a:lstStyle/>
          <a:p>
            <a:r>
              <a:rPr lang="uk-UA" sz="3700" b="1" dirty="0" smtClean="0">
                <a:solidFill>
                  <a:srgbClr val="0000FF"/>
                </a:solidFill>
              </a:rPr>
              <a:t>Індивідуальний психолого-педагогічний супровід навчальної діяльності </a:t>
            </a:r>
            <a:endParaRPr lang="ru-RU" sz="3700" b="1" dirty="0">
              <a:solidFill>
                <a:srgbClr val="0000FF"/>
              </a:solidFill>
            </a:endParaRPr>
          </a:p>
        </p:txBody>
      </p:sp>
      <p:pic>
        <p:nvPicPr>
          <p:cNvPr id="6147" name="Picture 3" descr="C:\Documents and Settings\Admin\Рабочий стол\фото КРУГЛИЙ СТІЛ\Изображение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953297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Admin\Рабочий стол\фото КРУГЛИЙ СТІЛ\Изображение 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711"/>
            <a:ext cx="8643999" cy="6482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фото КРУГЛИЙ СТІЛ\DSCF4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43998" cy="64829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фото КРУГЛИЙ СТІЛ\DSCF7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63060" cy="6572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фото КРУГЛИЙ СТІЛ\DSCF8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541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фото КРУГЛИЙ СТІЛ\Изображение 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89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>
            <a:normAutofit/>
          </a:bodyPr>
          <a:lstStyle/>
          <a:p>
            <a:r>
              <a:rPr lang="uk-UA" sz="3700" b="1" dirty="0" smtClean="0">
                <a:solidFill>
                  <a:srgbClr val="0000FF"/>
                </a:solidFill>
              </a:rPr>
              <a:t>Розвиток творчих здібностей </a:t>
            </a:r>
            <a:endParaRPr lang="ru-RU" sz="3700" b="1" dirty="0">
              <a:solidFill>
                <a:srgbClr val="0000FF"/>
              </a:solidFill>
            </a:endParaRPr>
          </a:p>
        </p:txBody>
      </p:sp>
      <p:pic>
        <p:nvPicPr>
          <p:cNvPr id="7170" name="Picture 2" descr="C:\Documents and Settings\Admin\Рабочий стол\фото КРУГЛИЙ СТІЛ\Изображение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фото КРУГЛИЙ СТІЛ\IMG_2573.JPG"/>
          <p:cNvPicPr>
            <a:picLocks noChangeAspect="1" noChangeArrowheads="1"/>
          </p:cNvPicPr>
          <p:nvPr/>
        </p:nvPicPr>
        <p:blipFill>
          <a:blip r:embed="rId2" cstate="print"/>
          <a:srcRect l="6757" t="9687" r="11328" b="12031"/>
          <a:stretch>
            <a:fillRect/>
          </a:stretch>
        </p:blipFill>
        <p:spPr bwMode="auto">
          <a:xfrm>
            <a:off x="285719" y="285728"/>
            <a:ext cx="8571705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Admin\Рабочий стол\фото КРУГЛИЙ СТІЛ\DSC03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712"/>
            <a:ext cx="9837768" cy="63381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41</Words>
  <PresentationFormat>Экран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Шляхи вирішення проблем соціалізації дітей ромської національності в умовах спеціальної школи </vt:lpstr>
      <vt:lpstr>Індивідуальний психолого-педагогічний супровід навчальної діяльності </vt:lpstr>
      <vt:lpstr>Слайд 3</vt:lpstr>
      <vt:lpstr>Слайд 4</vt:lpstr>
      <vt:lpstr>Слайд 5</vt:lpstr>
      <vt:lpstr>Слайд 6</vt:lpstr>
      <vt:lpstr>Розвиток творчих здібностей </vt:lpstr>
      <vt:lpstr>Слайд 8</vt:lpstr>
      <vt:lpstr>Слайд 9</vt:lpstr>
      <vt:lpstr>Слайд 10</vt:lpstr>
      <vt:lpstr>Розвиток навичок самоорганізації, самореалізації, конкурентоспроможності </vt:lpstr>
      <vt:lpstr>Слайд 12</vt:lpstr>
      <vt:lpstr>Слайд 13</vt:lpstr>
      <vt:lpstr>Слайд 14</vt:lpstr>
      <vt:lpstr>Слайд 15</vt:lpstr>
      <vt:lpstr>Слайд 16</vt:lpstr>
      <vt:lpstr>Шляхи активізації батьківської громадськості 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Шляхи вирішення проблем соціалізації дітей ромської національності </dc:title>
  <cp:lastModifiedBy>Admin</cp:lastModifiedBy>
  <cp:revision>8</cp:revision>
  <dcterms:modified xsi:type="dcterms:W3CDTF">2015-10-13T12:22:37Z</dcterms:modified>
</cp:coreProperties>
</file>